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119813" cy="6119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DC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56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986" y="1001553"/>
            <a:ext cx="5201841" cy="2130602"/>
          </a:xfrm>
        </p:spPr>
        <p:txBody>
          <a:bodyPr anchor="b"/>
          <a:lstStyle>
            <a:lvl1pPr algn="ctr">
              <a:defRPr sz="401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4977" y="3214319"/>
            <a:ext cx="4589860" cy="1477538"/>
          </a:xfrm>
        </p:spPr>
        <p:txBody>
          <a:bodyPr/>
          <a:lstStyle>
            <a:lvl1pPr marL="0" indent="0" algn="ctr">
              <a:buNone/>
              <a:defRPr sz="1606"/>
            </a:lvl1pPr>
            <a:lvl2pPr marL="306004" indent="0" algn="ctr">
              <a:buNone/>
              <a:defRPr sz="1339"/>
            </a:lvl2pPr>
            <a:lvl3pPr marL="612008" indent="0" algn="ctr">
              <a:buNone/>
              <a:defRPr sz="1205"/>
            </a:lvl3pPr>
            <a:lvl4pPr marL="918012" indent="0" algn="ctr">
              <a:buNone/>
              <a:defRPr sz="1071"/>
            </a:lvl4pPr>
            <a:lvl5pPr marL="1224016" indent="0" algn="ctr">
              <a:buNone/>
              <a:defRPr sz="1071"/>
            </a:lvl5pPr>
            <a:lvl6pPr marL="1530020" indent="0" algn="ctr">
              <a:buNone/>
              <a:defRPr sz="1071"/>
            </a:lvl6pPr>
            <a:lvl7pPr marL="1836024" indent="0" algn="ctr">
              <a:buNone/>
              <a:defRPr sz="1071"/>
            </a:lvl7pPr>
            <a:lvl8pPr marL="2142028" indent="0" algn="ctr">
              <a:buNone/>
              <a:defRPr sz="1071"/>
            </a:lvl8pPr>
            <a:lvl9pPr marL="2448032" indent="0" algn="ctr">
              <a:buNone/>
              <a:defRPr sz="1071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4429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4092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379491" y="325823"/>
            <a:ext cx="1319585" cy="5186259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0738" y="325823"/>
            <a:ext cx="3882256" cy="518625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9709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6080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550" y="1525705"/>
            <a:ext cx="5278339" cy="2545672"/>
          </a:xfrm>
        </p:spPr>
        <p:txBody>
          <a:bodyPr anchor="b"/>
          <a:lstStyle>
            <a:lvl1pPr>
              <a:defRPr sz="401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7550" y="4095460"/>
            <a:ext cx="5278339" cy="1338709"/>
          </a:xfrm>
        </p:spPr>
        <p:txBody>
          <a:bodyPr/>
          <a:lstStyle>
            <a:lvl1pPr marL="0" indent="0">
              <a:buNone/>
              <a:defRPr sz="1606">
                <a:solidFill>
                  <a:schemeClr val="tx1">
                    <a:tint val="82000"/>
                  </a:schemeClr>
                </a:solidFill>
              </a:defRPr>
            </a:lvl1pPr>
            <a:lvl2pPr marL="306004" indent="0">
              <a:buNone/>
              <a:defRPr sz="1339">
                <a:solidFill>
                  <a:schemeClr val="tx1">
                    <a:tint val="82000"/>
                  </a:schemeClr>
                </a:solidFill>
              </a:defRPr>
            </a:lvl2pPr>
            <a:lvl3pPr marL="612008" indent="0">
              <a:buNone/>
              <a:defRPr sz="1205">
                <a:solidFill>
                  <a:schemeClr val="tx1">
                    <a:tint val="82000"/>
                  </a:schemeClr>
                </a:solidFill>
              </a:defRPr>
            </a:lvl3pPr>
            <a:lvl4pPr marL="918012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4pPr>
            <a:lvl5pPr marL="1224016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5pPr>
            <a:lvl6pPr marL="1530020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6pPr>
            <a:lvl7pPr marL="1836024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7pPr>
            <a:lvl8pPr marL="2142028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8pPr>
            <a:lvl9pPr marL="2448032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6209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0737" y="1629117"/>
            <a:ext cx="2600921" cy="388296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155" y="1629117"/>
            <a:ext cx="2600921" cy="388296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2463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325825"/>
            <a:ext cx="5278339" cy="1182881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1535" y="1500205"/>
            <a:ext cx="2588967" cy="73522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1535" y="2235432"/>
            <a:ext cx="2588967" cy="328798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8155" y="1500205"/>
            <a:ext cx="2601718" cy="73522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8155" y="2235432"/>
            <a:ext cx="2601718" cy="328798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910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8289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2570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07988"/>
            <a:ext cx="1973799" cy="142795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1718" y="881141"/>
            <a:ext cx="3098155" cy="4349034"/>
          </a:xfrm>
        </p:spPr>
        <p:txBody>
          <a:bodyPr/>
          <a:lstStyle>
            <a:lvl1pPr>
              <a:defRPr sz="2142"/>
            </a:lvl1pPr>
            <a:lvl2pPr>
              <a:defRPr sz="1874"/>
            </a:lvl2pPr>
            <a:lvl3pPr>
              <a:defRPr sz="1606"/>
            </a:lvl3pPr>
            <a:lvl4pPr>
              <a:defRPr sz="1339"/>
            </a:lvl4pPr>
            <a:lvl5pPr>
              <a:defRPr sz="1339"/>
            </a:lvl5pPr>
            <a:lvl6pPr>
              <a:defRPr sz="1339"/>
            </a:lvl6pPr>
            <a:lvl7pPr>
              <a:defRPr sz="1339"/>
            </a:lvl7pPr>
            <a:lvl8pPr>
              <a:defRPr sz="1339"/>
            </a:lvl8pPr>
            <a:lvl9pPr>
              <a:defRPr sz="1339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835944"/>
            <a:ext cx="1973799" cy="340131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699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07988"/>
            <a:ext cx="1973799" cy="142795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01718" y="881141"/>
            <a:ext cx="3098155" cy="4349034"/>
          </a:xfrm>
        </p:spPr>
        <p:txBody>
          <a:bodyPr anchor="t"/>
          <a:lstStyle>
            <a:lvl1pPr marL="0" indent="0">
              <a:buNone/>
              <a:defRPr sz="2142"/>
            </a:lvl1pPr>
            <a:lvl2pPr marL="306004" indent="0">
              <a:buNone/>
              <a:defRPr sz="1874"/>
            </a:lvl2pPr>
            <a:lvl3pPr marL="612008" indent="0">
              <a:buNone/>
              <a:defRPr sz="1606"/>
            </a:lvl3pPr>
            <a:lvl4pPr marL="918012" indent="0">
              <a:buNone/>
              <a:defRPr sz="1339"/>
            </a:lvl4pPr>
            <a:lvl5pPr marL="1224016" indent="0">
              <a:buNone/>
              <a:defRPr sz="1339"/>
            </a:lvl5pPr>
            <a:lvl6pPr marL="1530020" indent="0">
              <a:buNone/>
              <a:defRPr sz="1339"/>
            </a:lvl6pPr>
            <a:lvl7pPr marL="1836024" indent="0">
              <a:buNone/>
              <a:defRPr sz="1339"/>
            </a:lvl7pPr>
            <a:lvl8pPr marL="2142028" indent="0">
              <a:buNone/>
              <a:defRPr sz="1339"/>
            </a:lvl8pPr>
            <a:lvl9pPr marL="2448032" indent="0">
              <a:buNone/>
              <a:defRPr sz="1339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835944"/>
            <a:ext cx="1973799" cy="340131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9985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0737" y="325825"/>
            <a:ext cx="5278339" cy="11828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0737" y="1629117"/>
            <a:ext cx="5278339" cy="3882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0737" y="5672162"/>
            <a:ext cx="137695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27188" y="5672162"/>
            <a:ext cx="2065437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22118" y="5672162"/>
            <a:ext cx="137695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8797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12008" rtl="0" eaLnBrk="1" latinLnBrk="0" hangingPunct="1">
        <a:lnSpc>
          <a:spcPct val="90000"/>
        </a:lnSpc>
        <a:spcBef>
          <a:spcPct val="0"/>
        </a:spcBef>
        <a:buNone/>
        <a:defRPr sz="29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3002" indent="-153002" algn="l" defTabSz="612008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1874" kern="1200">
          <a:solidFill>
            <a:schemeClr val="tx1"/>
          </a:solidFill>
          <a:latin typeface="+mn-lt"/>
          <a:ea typeface="+mn-ea"/>
          <a:cs typeface="+mn-cs"/>
        </a:defRPr>
      </a:lvl1pPr>
      <a:lvl2pPr marL="45900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606" kern="1200">
          <a:solidFill>
            <a:schemeClr val="tx1"/>
          </a:solidFill>
          <a:latin typeface="+mn-lt"/>
          <a:ea typeface="+mn-ea"/>
          <a:cs typeface="+mn-cs"/>
        </a:defRPr>
      </a:lvl2pPr>
      <a:lvl3pPr marL="76501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339" kern="1200">
          <a:solidFill>
            <a:schemeClr val="tx1"/>
          </a:solidFill>
          <a:latin typeface="+mn-lt"/>
          <a:ea typeface="+mn-ea"/>
          <a:cs typeface="+mn-cs"/>
        </a:defRPr>
      </a:lvl3pPr>
      <a:lvl4pPr marL="107101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377018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683022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98902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29503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60103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1pPr>
      <a:lvl2pPr marL="30600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2pPr>
      <a:lvl3pPr marL="61200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3pPr>
      <a:lvl4pPr marL="91801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224016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53002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83602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14202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44803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45099F50-5040-390B-DCFD-6E613B5AC0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19813" cy="6119813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E40F453-6958-5B31-0B76-D6F260883083}"/>
              </a:ext>
            </a:extLst>
          </p:cNvPr>
          <p:cNvSpPr txBox="1"/>
          <p:nvPr/>
        </p:nvSpPr>
        <p:spPr>
          <a:xfrm>
            <a:off x="677635" y="5642611"/>
            <a:ext cx="18941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rgbClr val="F0DC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…………….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8D0FED2-2AAB-B87C-238E-93A0607A091E}"/>
              </a:ext>
            </a:extLst>
          </p:cNvPr>
          <p:cNvSpPr txBox="1"/>
          <p:nvPr/>
        </p:nvSpPr>
        <p:spPr>
          <a:xfrm>
            <a:off x="274865" y="3321233"/>
            <a:ext cx="6558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rgbClr val="F0DC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25620196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</TotalTime>
  <Words>2</Words>
  <Application>Microsoft Office PowerPoint</Application>
  <PresentationFormat>Özel</PresentationFormat>
  <Paragraphs>2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NAGİHAN AKGÜL KURŞUN</cp:lastModifiedBy>
  <cp:revision>9</cp:revision>
  <dcterms:created xsi:type="dcterms:W3CDTF">2026-06-01T13:12:33Z</dcterms:created>
  <dcterms:modified xsi:type="dcterms:W3CDTF">2026-06-02T05:24:39Z</dcterms:modified>
</cp:coreProperties>
</file>