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DC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5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42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092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70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08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20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46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10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28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5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69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98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79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136AC0E0-DCF8-9444-51E4-32338CEF9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E40F453-6958-5B31-0B76-D6F260883083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8D0FED2-2AAB-B87C-238E-93A0607A091E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562019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NAGİHAN AKGÜL KURŞUN</cp:lastModifiedBy>
  <cp:revision>9</cp:revision>
  <dcterms:created xsi:type="dcterms:W3CDTF">2026-06-01T13:12:33Z</dcterms:created>
  <dcterms:modified xsi:type="dcterms:W3CDTF">2026-06-02T05:23:17Z</dcterms:modified>
</cp:coreProperties>
</file>