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2F0E0F67-6A97-9384-4AB7-E6111A8DB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4</cp:revision>
  <dcterms:created xsi:type="dcterms:W3CDTF">2026-06-01T13:12:33Z</dcterms:created>
  <dcterms:modified xsi:type="dcterms:W3CDTF">2026-06-02T05:19:18Z</dcterms:modified>
</cp:coreProperties>
</file>