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BCAC6B75-240F-B7DF-3E67-16EB9DDAA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5</cp:revision>
  <dcterms:created xsi:type="dcterms:W3CDTF">2026-06-01T13:12:33Z</dcterms:created>
  <dcterms:modified xsi:type="dcterms:W3CDTF">2026-06-02T05:19:53Z</dcterms:modified>
</cp:coreProperties>
</file>