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>
            <a:extLst>
              <a:ext uri="{FF2B5EF4-FFF2-40B4-BE49-F238E27FC236}">
                <a16:creationId xmlns:a16="http://schemas.microsoft.com/office/drawing/2014/main" id="{0E21B9A3-A98F-DE01-6A15-B49EF96E3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NAGİHAN AKGÜL KURŞUN</cp:lastModifiedBy>
  <cp:revision>11</cp:revision>
  <dcterms:created xsi:type="dcterms:W3CDTF">2026-06-01T13:12:33Z</dcterms:created>
  <dcterms:modified xsi:type="dcterms:W3CDTF">2026-06-02T05:25:49Z</dcterms:modified>
</cp:coreProperties>
</file>